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9" r:id="rId14"/>
    <p:sldId id="268" r:id="rId15"/>
    <p:sldId id="271" r:id="rId16"/>
    <p:sldId id="272" r:id="rId17"/>
    <p:sldId id="275" r:id="rId18"/>
    <p:sldId id="273" r:id="rId19"/>
    <p:sldId id="276" r:id="rId20"/>
    <p:sldId id="27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Pathing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Sequentzielles</a:t>
            </a:r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D4FA59E-D4B3-4862-B6E3-9819F4D6B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0531" y="57203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die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Dijkstra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dijkstra</a:t>
            </a:r>
            <a:r>
              <a:rPr lang="de-DE" dirty="0"/>
              <a:t> oder Delta Routing verwenden</a:t>
            </a:r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Gegeben: Karte eines Straßennetzes, Menge an Autos mit Start- und Zielorten, die zu unterschiedlichen Zeitpunkten die Karte betreten</a:t>
            </a:r>
          </a:p>
          <a:p>
            <a:r>
              <a:rPr lang="de-DE" dirty="0"/>
              <a:t>Ziel: Konstruktion von optimalen Wegen und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umgehen, falls sie ihr Ziel dadurch schneller erreichen.</a:t>
            </a:r>
          </a:p>
          <a:p>
            <a:r>
              <a:rPr lang="de-DE" dirty="0"/>
              <a:t>Optimal ist also auf die Zeit bezogen, nicht auf die Länge der Strecke</a:t>
            </a:r>
          </a:p>
          <a:p>
            <a:r>
              <a:rPr lang="de-DE" dirty="0"/>
              <a:t>Konkretes Beispiel: Ein Akteur möchte vom </a:t>
            </a:r>
            <a:r>
              <a:rPr lang="de-DE" dirty="0" err="1"/>
              <a:t>Informatikum</a:t>
            </a:r>
            <a:r>
              <a:rPr lang="de-DE" dirty="0"/>
              <a:t> zum DKRZ fahren. Dem System sind sechs verschiedene Routen bekannt und der Akteur möchte möglichst schnell sein Ziel erreichen.</a:t>
            </a:r>
          </a:p>
        </p:txBody>
      </p:sp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Graph und Routentabelle</a:t>
            </a:r>
          </a:p>
          <a:p>
            <a:pPr lvl="2"/>
            <a:r>
              <a:rPr lang="de-DE" dirty="0"/>
              <a:t>Gerichteter Graph (V, E)</a:t>
            </a:r>
          </a:p>
          <a:p>
            <a:pPr lvl="2"/>
            <a:r>
              <a:rPr lang="de-DE" dirty="0"/>
              <a:t>Kante hat Kapazitätsfunktion C (</a:t>
            </a:r>
            <a:r>
              <a:rPr lang="de-DE" dirty="0" err="1"/>
              <a:t>wv.</a:t>
            </a:r>
            <a:r>
              <a:rPr lang="de-DE" dirty="0"/>
              <a:t> marken maximal)</a:t>
            </a:r>
          </a:p>
          <a:p>
            <a:pPr lvl="2"/>
            <a:r>
              <a:rPr lang="de-DE" dirty="0"/>
              <a:t>Kantengewichtsfunktion f, abhängig von C</a:t>
            </a:r>
          </a:p>
          <a:p>
            <a:pPr lvl="2"/>
            <a:r>
              <a:rPr lang="de-DE" dirty="0"/>
              <a:t>Routentabelle: optimale Route zwischen </a:t>
            </a:r>
            <a:r>
              <a:rPr lang="de-DE" dirty="0" err="1"/>
              <a:t>Spawnern</a:t>
            </a:r>
            <a:r>
              <a:rPr lang="de-DE" dirty="0"/>
              <a:t> und Kosten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  <a:p>
            <a:pPr lvl="2"/>
            <a:r>
              <a:rPr lang="de-DE" dirty="0"/>
              <a:t>Marke hat Startpunkt, Zielpunkt und Bewegungspfad</a:t>
            </a:r>
          </a:p>
          <a:p>
            <a:pPr lvl="2"/>
            <a:r>
              <a:rPr lang="de-DE" dirty="0"/>
              <a:t>In jedem </a:t>
            </a:r>
            <a:r>
              <a:rPr lang="de-DE" dirty="0" err="1"/>
              <a:t>Simulationsstep</a:t>
            </a:r>
            <a:r>
              <a:rPr lang="de-DE" dirty="0"/>
              <a:t> wird versucht, Auto zu bewegen, Faktoren: weitere Autos, Ampel</a:t>
            </a:r>
          </a:p>
          <a:p>
            <a:pPr lvl="2"/>
            <a:r>
              <a:rPr lang="de-DE" dirty="0"/>
              <a:t>Alle Autos haben gleiche Geschwindigkeit, keine Beschleunigung und gleiche Größe</a:t>
            </a:r>
          </a:p>
        </p:txBody>
      </p:sp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6A15116-52BB-4393-B364-B7D14722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69790"/>
              </p:ext>
            </p:extLst>
          </p:nvPr>
        </p:nvGraphicFramePr>
        <p:xfrm>
          <a:off x="7106698" y="3711551"/>
          <a:ext cx="4432341" cy="7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47">
                  <a:extLst>
                    <a:ext uri="{9D8B030D-6E8A-4147-A177-3AD203B41FA5}">
                      <a16:colId xmlns:a16="http://schemas.microsoft.com/office/drawing/2014/main" val="1036723495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3923801172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2669831091"/>
                    </a:ext>
                  </a:extLst>
                </a:gridCol>
              </a:tblGrid>
              <a:tr h="380487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11064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7324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6C58640-4A8A-4001-AB5B-C67742B4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9381"/>
              </p:ext>
            </p:extLst>
          </p:nvPr>
        </p:nvGraphicFramePr>
        <p:xfrm>
          <a:off x="7106698" y="5237714"/>
          <a:ext cx="4321390" cy="7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695">
                  <a:extLst>
                    <a:ext uri="{9D8B030D-6E8A-4147-A177-3AD203B41FA5}">
                      <a16:colId xmlns:a16="http://schemas.microsoft.com/office/drawing/2014/main" val="652642536"/>
                    </a:ext>
                  </a:extLst>
                </a:gridCol>
                <a:gridCol w="2160695">
                  <a:extLst>
                    <a:ext uri="{9D8B030D-6E8A-4147-A177-3AD203B41FA5}">
                      <a16:colId xmlns:a16="http://schemas.microsoft.com/office/drawing/2014/main" val="4026580484"/>
                    </a:ext>
                  </a:extLst>
                </a:gridCol>
              </a:tblGrid>
              <a:tr h="375339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39802"/>
                  </a:ext>
                </a:extLst>
              </a:tr>
              <a:tr h="375339"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8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14878"/>
              </p:ext>
            </p:extLst>
          </p:nvPr>
        </p:nvGraphicFramePr>
        <p:xfrm>
          <a:off x="3672907" y="5186585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 err="1"/>
              <a:t>Spawner</a:t>
            </a:r>
            <a:r>
              <a:rPr lang="de-DE" dirty="0"/>
              <a:t> erzeugen Autos mit Ziel</a:t>
            </a:r>
          </a:p>
          <a:p>
            <a:r>
              <a:rPr lang="de-DE" dirty="0"/>
              <a:t>Auswahl des Zieles soll Ballungsräume simulieren, weshalb bestimmte </a:t>
            </a:r>
            <a:r>
              <a:rPr lang="de-DE" dirty="0" err="1"/>
              <a:t>Spawner</a:t>
            </a:r>
            <a:r>
              <a:rPr lang="de-DE" dirty="0"/>
              <a:t> wahrscheinlicher als Ziel ausgewählt werden</a:t>
            </a:r>
          </a:p>
          <a:p>
            <a:r>
              <a:rPr lang="de-DE" dirty="0"/>
              <a:t>Prüfe, ob Knoten in der Nähe des Zieles trotz größeren Abstandes schneller zu erreichen sind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Speichere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Breitbild</PresentationFormat>
  <Paragraphs>190</Paragraphs>
  <Slides>20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</vt:lpstr>
      <vt:lpstr>Smart Pathing</vt:lpstr>
      <vt:lpstr>Agenda</vt:lpstr>
      <vt:lpstr>Problembeschreibung</vt:lpstr>
      <vt:lpstr>Modellbeschreibung</vt:lpstr>
      <vt:lpstr>Sequentielles Programm - Preprocessing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Sequentzielles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55</cp:revision>
  <dcterms:created xsi:type="dcterms:W3CDTF">2017-09-09T18:48:17Z</dcterms:created>
  <dcterms:modified xsi:type="dcterms:W3CDTF">2017-09-17T21:22:33Z</dcterms:modified>
</cp:coreProperties>
</file>